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9" r:id="rId5"/>
    <p:sldId id="268" r:id="rId6"/>
    <p:sldId id="259" r:id="rId7"/>
    <p:sldId id="270" r:id="rId8"/>
    <p:sldId id="260" r:id="rId9"/>
    <p:sldId id="271" r:id="rId10"/>
    <p:sldId id="262" r:id="rId11"/>
    <p:sldId id="272" r:id="rId12"/>
    <p:sldId id="263" r:id="rId13"/>
    <p:sldId id="27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12814F4-14F0-4996-85D2-E55B018F965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7C26EA-7C4C-4075-AC92-BA51D0513A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549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14F4-14F0-4996-85D2-E55B018F965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26EA-7C4C-4075-AC92-BA51D0513A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4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14F4-14F0-4996-85D2-E55B018F965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26EA-7C4C-4075-AC92-BA51D0513A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7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14F4-14F0-4996-85D2-E55B018F965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26EA-7C4C-4075-AC92-BA51D0513A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9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2814F4-14F0-4996-85D2-E55B018F965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847C26EA-7C4C-4075-AC92-BA51D0513A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41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14F4-14F0-4996-85D2-E55B018F965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26EA-7C4C-4075-AC92-BA51D0513A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14F4-14F0-4996-85D2-E55B018F965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26EA-7C4C-4075-AC92-BA51D0513A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4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14F4-14F0-4996-85D2-E55B018F965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26EA-7C4C-4075-AC92-BA51D0513A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8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14F4-14F0-4996-85D2-E55B018F965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C26EA-7C4C-4075-AC92-BA51D0513A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5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14F4-14F0-4996-85D2-E55B018F965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47C26EA-7C4C-4075-AC92-BA51D0513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26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12814F4-14F0-4996-85D2-E55B018F965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47C26EA-7C4C-4075-AC92-BA51D0513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907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2814F4-14F0-4996-85D2-E55B018F965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7C26EA-7C4C-4075-AC92-BA51D0513A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66318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E3000-9F3A-4D1D-A955-8CBE4EB02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169459"/>
            <a:ext cx="9068586" cy="1748118"/>
          </a:xfrm>
        </p:spPr>
        <p:txBody>
          <a:bodyPr/>
          <a:lstStyle/>
          <a:p>
            <a:r>
              <a:rPr lang="ru-RU" sz="1800" cap="none" spc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  <a:br>
              <a:rPr lang="ru-RU" sz="1800" cap="none" spc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800" cap="none" spc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города Новосибирска «Детский сад № 16 комбинированного вида»</a:t>
            </a:r>
            <a:br>
              <a:rPr lang="ru-RU" sz="2400" cap="none" spc="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– ролевая игра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«Салон красоты»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2EC719-76F1-4BCB-AD72-F379D6406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320988"/>
            <a:ext cx="9070848" cy="1210236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Авторы: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Бондаренко Татьяна Федоровна</a:t>
            </a:r>
          </a:p>
          <a:p>
            <a:pPr algn="r"/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Ощепкова Надежда Владимировна</a:t>
            </a:r>
          </a:p>
          <a:p>
            <a:pPr algn="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(воспитатель высшей категории)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753CBC-3409-4241-B084-DDAE01D26B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3519354"/>
            <a:ext cx="1918447" cy="193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E78D5-6F38-4F48-A346-8BC19E4A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394448"/>
            <a:ext cx="2432304" cy="1246094"/>
          </a:xfrm>
        </p:spPr>
        <p:txBody>
          <a:bodyPr/>
          <a:lstStyle/>
          <a:p>
            <a:r>
              <a:rPr lang="ru-RU" b="1" dirty="0"/>
              <a:t>Игровые действия: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3BC168-5C19-4877-804B-02A952BDF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1846729"/>
            <a:ext cx="2432304" cy="461682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Рассчитываться в кассу, маникюр; покрытие ногтей лаком; покраска бровей; угощение чаем в зале ожидания;</a:t>
            </a:r>
            <a:endParaRPr lang="ru-RU" sz="18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7A2311-E522-4752-A56E-57154B995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35" y="92356"/>
            <a:ext cx="2991422" cy="398856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C74D546-5E2F-41F9-9FD5-EA344E30BB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8" b="21948"/>
          <a:stretch>
            <a:fillRect/>
          </a:stretch>
        </p:blipFill>
        <p:spPr>
          <a:xfrm>
            <a:off x="1003326" y="3817254"/>
            <a:ext cx="3941043" cy="2948390"/>
          </a:xfr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B82B846-FF67-49EA-AE52-AECD13A06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12" y="1197111"/>
            <a:ext cx="3347832" cy="446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917F52-7581-4751-B05C-A8064CCBE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9" y="476628"/>
            <a:ext cx="3177664" cy="42368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401D13-88EA-4A2A-8CC6-32A205DF12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27" y="1667129"/>
            <a:ext cx="3462204" cy="46162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3A0120-65AE-4CCA-A881-0E1A5AA0E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28" y="1012006"/>
            <a:ext cx="3462204" cy="461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4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23557-B7E7-47ED-897E-07D2C72A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099790"/>
          </a:xfrm>
        </p:spPr>
        <p:txBody>
          <a:bodyPr/>
          <a:lstStyle/>
          <a:p>
            <a:r>
              <a:rPr lang="ru-RU" b="1" dirty="0"/>
              <a:t>Игровые действия: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D3BC1E-71E6-4847-86D5-4E7CDB268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1323849"/>
            <a:ext cx="2432304" cy="4464303"/>
          </a:xfrm>
        </p:spPr>
        <p:txBody>
          <a:bodyPr/>
          <a:lstStyle/>
          <a:p>
            <a:pPr indent="228600">
              <a:spcBef>
                <a:spcPts val="1255"/>
              </a:spcBef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Надевание на клиента накидки; Мытье головы;  Вытирание полотенцем; . Сушка феном; Накручивание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бигудей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Расчесывание; Закалывание заколок;  Рассчитываться в кассу, рассматривание журналов при выборе причёски…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52F3D7-82AD-486F-B4EB-63DCE8F8CE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852" y="1849594"/>
            <a:ext cx="3392119" cy="45228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5DB03D-7200-437F-AAF0-C75A7A3DB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57" y="1178807"/>
            <a:ext cx="2999943" cy="39999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605F51-FF1B-4F99-BF71-55E9445D98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234412"/>
            <a:ext cx="2907446" cy="387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1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5885F7-6C83-48F6-B12C-C94DF76AC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>
          <a:xfrm>
            <a:off x="631371" y="578864"/>
            <a:ext cx="5192024" cy="388427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276E2B-093E-4CB8-8A23-3B1E7E9F2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55" y="2092954"/>
            <a:ext cx="5320274" cy="409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7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C9082-7671-4185-92EE-BF34EC3B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1210234"/>
            <a:ext cx="2432304" cy="349625"/>
          </a:xfrm>
        </p:spPr>
        <p:txBody>
          <a:bodyPr/>
          <a:lstStyle/>
          <a:p>
            <a:pPr indent="450215">
              <a:lnSpc>
                <a:spcPct val="150000"/>
              </a:lnSpc>
            </a:pPr>
            <a:r>
              <a:rPr lang="ru-RU" dirty="0"/>
              <a:t>Итоги игры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EEC065-2B61-4AF8-B697-EE56DDF4ED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8" b="21948"/>
          <a:stretch>
            <a:fillRect/>
          </a:stretch>
        </p:blipFill>
        <p:spPr>
          <a:xfrm>
            <a:off x="463296" y="887506"/>
            <a:ext cx="3696487" cy="276543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DAFEBCE-3DE8-4BB6-BEF2-C2D442F05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96545" y="1138518"/>
            <a:ext cx="2432304" cy="524435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а посетителям понравились новые прически?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узнавали, довольны клиенты работой мастера? </a:t>
            </a:r>
          </a:p>
          <a:p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знаете, чем занимаются люди, которые работают в парикмахерской и для чего туда ходят взрослые и дети. 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2AB144-65BE-45CA-A139-06BC7B031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53" y="887506"/>
            <a:ext cx="3970244" cy="52936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E51AF8-009B-4343-A98C-2E8784A17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1" y="3760695"/>
            <a:ext cx="4034117" cy="242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99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1CCD0-9D3D-4F2F-BEF7-662111D55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052" y="2175938"/>
            <a:ext cx="9068586" cy="2590800"/>
          </a:xfrm>
        </p:spPr>
        <p:txBody>
          <a:bodyPr/>
          <a:lstStyle/>
          <a:p>
            <a:pPr algn="l"/>
            <a:r>
              <a:rPr lang="ru-RU" sz="6600" dirty="0">
                <a:solidFill>
                  <a:schemeClr val="accent1">
                    <a:lumMod val="75000"/>
                  </a:schemeClr>
                </a:solidFill>
              </a:rPr>
              <a:t>СПАСИБО </a:t>
            </a:r>
            <a:br>
              <a:rPr lang="ru-RU" sz="66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B27C07-17B6-459F-99F7-5F703972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191000"/>
            <a:ext cx="9070848" cy="948263"/>
          </a:xfrm>
        </p:spPr>
        <p:txBody>
          <a:bodyPr>
            <a:normAutofit fontScale="92500" lnSpcReduction="10000"/>
          </a:bodyPr>
          <a:lstStyle/>
          <a:p>
            <a:r>
              <a:rPr lang="ru-RU" sz="6600" cap="all" spc="-100" dirty="0">
                <a:solidFill>
                  <a:srgbClr val="E32D91">
                    <a:lumMod val="75000"/>
                  </a:srgbClr>
                </a:solidFill>
              </a:rPr>
              <a:t>ЗА ВНИМАНИЕ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0CBE79-41EA-4E1B-954A-EAB54BD1C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77" y="1485055"/>
            <a:ext cx="2802416" cy="282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4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CAE21-013C-420D-A48C-B089A8655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730188"/>
            <a:ext cx="9068586" cy="3048000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Ролевая игра, следствие потребности ребенка в активном участии в жизни взрослых.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социальна по своим мотивам, происхождению, содержанию,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структуре, функциям.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0392AC-95EB-4407-996A-DB771FF52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778188"/>
            <a:ext cx="9070848" cy="361076"/>
          </a:xfrm>
        </p:spPr>
        <p:txBody>
          <a:bodyPr>
            <a:normAutofit lnSpcReduction="10000"/>
          </a:bodyPr>
          <a:lstStyle/>
          <a:p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Л.С.Выготский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А.Н.Леонтьев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С.Л.Рубинштейн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val="415500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ECDB0-8CC7-43D9-8BEF-418EA414A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052" y="2743201"/>
            <a:ext cx="9071242" cy="349624"/>
          </a:xfrm>
        </p:spPr>
        <p:txBody>
          <a:bodyPr/>
          <a:lstStyle/>
          <a:p>
            <a:r>
              <a:rPr lang="ru-RU" sz="2000" b="1" dirty="0"/>
              <a:t>Цель: </a:t>
            </a:r>
            <a:r>
              <a:rPr lang="ru-RU" sz="2000" dirty="0"/>
              <a:t>расширять у детей представления о труде работников салона КРАСОТЫ.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DAF9A8-FEA6-4DEB-8853-31630E6E8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2644588"/>
            <a:ext cx="9070848" cy="2743200"/>
          </a:xfrm>
        </p:spPr>
        <p:txBody>
          <a:bodyPr>
            <a:normAutofit fontScale="47500" lnSpcReduction="20000"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 о</a:t>
            </a: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бразовательная: 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обогащать знания детей о людях профессий, работающих в салоне. Формирование умения применять в игре полученные ранее знания об окружающей жизни. Активизировать словарь: «парикмахер», «мастер», «ножницы», «расческа», «прическа», «фен», «стрижка», «стрижет», «челка», «пенка, лак для укладки», «бигуди».</a:t>
            </a:r>
          </a:p>
          <a:p>
            <a:pPr indent="450215" algn="just">
              <a:lnSpc>
                <a:spcPct val="150000"/>
              </a:lnSpc>
            </a:pP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Развивающая: 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интерес к труду работников салона.</a:t>
            </a:r>
          </a:p>
          <a:p>
            <a:pPr indent="450215" algn="just">
              <a:lnSpc>
                <a:spcPct val="150000"/>
              </a:lnSpc>
            </a:pPr>
            <a:r>
              <a:rPr lang="ru-RU" sz="3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Воспитательная: </a:t>
            </a:r>
            <a:r>
              <a:rPr lang="ru-RU" sz="3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к труду, работников салона, воспитание культурных навыков поведения в коллективе, обществе.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14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378E1-EA11-4880-A96C-436AB39B3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579914"/>
            <a:ext cx="9068586" cy="751112"/>
          </a:xfrm>
        </p:spPr>
        <p:txBody>
          <a:bodyPr/>
          <a:lstStyle/>
          <a:p>
            <a:pPr lvl="0">
              <a:lnSpc>
                <a:spcPct val="110000"/>
              </a:lnSpc>
              <a:spcBef>
                <a:spcPts val="800"/>
              </a:spcBef>
            </a:pPr>
            <a:r>
              <a:rPr lang="ru-RU" sz="2400" b="1" cap="none" spc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Инновационный переход от </a:t>
            </a:r>
            <a:br>
              <a:rPr lang="ru-RU" sz="2400" b="1" cap="none" spc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cap="none" spc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«Парикмахерской» к «Салону красоты»</a:t>
            </a:r>
            <a:br>
              <a:rPr lang="ru-RU" sz="2000" cap="none" spc="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881F3A-0BCF-4142-BD76-F52970D19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7" y="3331026"/>
            <a:ext cx="9070848" cy="141514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воспитателя о том, что раньше была  «Парикмахерская», о работе её сотрудников, как добавлялись новые профессии и рабочие инструменты.</a:t>
            </a:r>
          </a:p>
        </p:txBody>
      </p:sp>
    </p:spTree>
    <p:extLst>
      <p:ext uri="{BB962C8B-B14F-4D97-AF65-F5344CB8AC3E}">
        <p14:creationId xmlns:p14="http://schemas.microsoft.com/office/powerpoint/2010/main" val="4176239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0E54A2-C3D0-41B2-B9A5-84267745D7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3" t="20635" r="12883" b="37936"/>
          <a:stretch/>
        </p:blipFill>
        <p:spPr>
          <a:xfrm>
            <a:off x="420480" y="422118"/>
            <a:ext cx="3473950" cy="40927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2E9EBC-9FB6-4924-9831-9840D90B48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51" b="16032"/>
          <a:stretch/>
        </p:blipFill>
        <p:spPr>
          <a:xfrm>
            <a:off x="4501242" y="1382603"/>
            <a:ext cx="3189516" cy="40927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3902C4-2AF9-4EFC-B370-C984056B8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007" y="2229147"/>
            <a:ext cx="3189516" cy="404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5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4FA3-0772-424F-B4F2-AC460D32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071" y="603504"/>
            <a:ext cx="2602633" cy="1252190"/>
          </a:xfrm>
        </p:spPr>
        <p:txBody>
          <a:bodyPr/>
          <a:lstStyle/>
          <a:p>
            <a:pPr algn="ctr"/>
            <a:r>
              <a:rPr lang="ru-RU" b="1" dirty="0" err="1"/>
              <a:t>Предваритель-ная</a:t>
            </a:r>
            <a:r>
              <a:rPr lang="ru-RU" b="1" dirty="0"/>
              <a:t> работа: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0FEAA-CBCE-453A-82F2-F3FD519F3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1443318"/>
            <a:ext cx="2432304" cy="5414683"/>
          </a:xfrm>
        </p:spPr>
        <p:txBody>
          <a:bodyPr>
            <a:normAutofit fontScale="32500" lnSpcReduction="20000"/>
          </a:bodyPr>
          <a:lstStyle/>
          <a:p>
            <a:pPr indent="450215">
              <a:lnSpc>
                <a:spcPct val="150000"/>
              </a:lnSpc>
            </a:pPr>
            <a:r>
              <a:rPr lang="ru-RU" sz="4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Рассказ воспитателя о профессии парикмахера, визажиста, мастера маникюра, мастера-</a:t>
            </a:r>
            <a:r>
              <a:rPr lang="ru-RU" sz="4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бровиста</a:t>
            </a:r>
            <a:r>
              <a:rPr lang="ru-RU" sz="4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администратора, уборщицы и о труде в салоне. </a:t>
            </a:r>
          </a:p>
          <a:p>
            <a:pPr indent="450215">
              <a:lnSpc>
                <a:spcPct val="150000"/>
              </a:lnSpc>
            </a:pPr>
            <a:r>
              <a:rPr lang="ru-RU" sz="4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Рассматривание картин, фотоиллюстраций о работе салона. </a:t>
            </a:r>
          </a:p>
          <a:p>
            <a:pPr indent="450215">
              <a:lnSpc>
                <a:spcPct val="150000"/>
              </a:lnSpc>
            </a:pPr>
            <a:r>
              <a:rPr lang="ru-RU" sz="4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Беседа с детьми «Как я с мамой ходил в парикмахерскую».</a:t>
            </a:r>
          </a:p>
          <a:p>
            <a:pPr indent="450215">
              <a:lnSpc>
                <a:spcPct val="150000"/>
              </a:lnSpc>
            </a:pPr>
            <a:r>
              <a:rPr lang="ru-RU" sz="4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Чтение рассказов Б. Житкова «Что я видел», С. Михалкова  «В парикмахерской». </a:t>
            </a: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85FD7BA-3EA7-4D38-A862-0D42F80175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" b="108"/>
          <a:stretch/>
        </p:blipFill>
        <p:spPr>
          <a:xfrm>
            <a:off x="228601" y="160581"/>
            <a:ext cx="5334000" cy="39900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1C328C-46BC-4939-840A-91D9984C01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57" y="3044609"/>
            <a:ext cx="4739785" cy="35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3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CBAA15-D608-4293-86E3-8E23E2A4A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 r="5387"/>
          <a:stretch>
            <a:fillRect/>
          </a:stretch>
        </p:blipFill>
        <p:spPr>
          <a:xfrm>
            <a:off x="647608" y="776691"/>
            <a:ext cx="5785646" cy="43279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11CAEF-95A1-47D2-A136-887211E23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70" y="333518"/>
            <a:ext cx="2220685" cy="36863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A50BF0-E705-4B14-AD7E-BDA5985ED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64" y="3287485"/>
            <a:ext cx="4914993" cy="315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6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D11A4-47D1-484C-90E7-60928127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732237"/>
          </a:xfrm>
        </p:spPr>
        <p:txBody>
          <a:bodyPr/>
          <a:lstStyle/>
          <a:p>
            <a:r>
              <a:rPr lang="ru-RU" sz="2400" b="1" dirty="0"/>
              <a:t>Оборудование и материалы:</a:t>
            </a:r>
            <a:endParaRPr lang="ru-RU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05AFF5-F9B4-41C0-9761-95A6F9A57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97788" y="1335741"/>
            <a:ext cx="2530916" cy="5082988"/>
          </a:xfrm>
        </p:spPr>
        <p:txBody>
          <a:bodyPr>
            <a:normAutofit fontScale="92500"/>
          </a:bodyPr>
          <a:lstStyle/>
          <a:p>
            <a:r>
              <a:rPr lang="ru-RU" sz="1800" dirty="0"/>
              <a:t>зеркало, стул, фартук для мастера-парикмахера, накидка для клиента, журнал с прическами, фен, полотенце, расческа, ножницы игрушечные, бигуди, заколки и зажимы, использованные флаконы от лака, шампуня, пенки, бальзама, резинки для волос, колокольчик, пригласительные, игрушечные деньги, игрушечная касса, лак для ногтей, пилки для ногтей, лампа, плойки….</a:t>
            </a:r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D0E815-2D63-49E2-85E9-275534C7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70128" y="146622"/>
            <a:ext cx="2721594" cy="3628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855FFF7-EBA0-471E-B8E8-B1DDB8130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5713" y="3068462"/>
            <a:ext cx="2806344" cy="374179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9B857A8-AC8C-498C-9125-CBD72A1DF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3" y="682278"/>
            <a:ext cx="4120081" cy="549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9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220EAB-6C75-46B9-91B0-1E23295662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>
          <a:xfrm>
            <a:off x="696546" y="2885486"/>
            <a:ext cx="4376197" cy="32739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534E2D-9AD7-47AC-8167-C7FE6B2B9E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00" y="386752"/>
            <a:ext cx="4540257" cy="34051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7FBA7C-1D96-4215-B226-3BC192EA56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71" y="1527171"/>
            <a:ext cx="3612983" cy="48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84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авон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288</TotalTime>
  <Words>419</Words>
  <Application>Microsoft Office PowerPoint</Application>
  <PresentationFormat>Широкоэкранный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Garamond</vt:lpstr>
      <vt:lpstr>Times New Roman</vt:lpstr>
      <vt:lpstr>Савон</vt:lpstr>
      <vt:lpstr>муниципальное казенное дошкольное образовательное учреждение города Новосибирска «Детский сад № 16 комбинированного вида»  Сюжетно – ролевая игра «Салон красоты»</vt:lpstr>
      <vt:lpstr>Ролевая игра, следствие потребности ребенка в активном участии в жизни взрослых.  Игра социальна по своим мотивам, происхождению, содержанию,  структуре, функциям.</vt:lpstr>
      <vt:lpstr>Цель: расширять у детей представления о труде работников салона КРАСОТЫ. </vt:lpstr>
      <vt:lpstr>Инновационный переход от  «Парикмахерской» к «Салону красоты» </vt:lpstr>
      <vt:lpstr>Презентация PowerPoint</vt:lpstr>
      <vt:lpstr>Предваритель-ная работа: </vt:lpstr>
      <vt:lpstr>Презентация PowerPoint</vt:lpstr>
      <vt:lpstr>Оборудование и материалы:</vt:lpstr>
      <vt:lpstr>Презентация PowerPoint</vt:lpstr>
      <vt:lpstr>Игровые действия: </vt:lpstr>
      <vt:lpstr>Презентация PowerPoint</vt:lpstr>
      <vt:lpstr>Игровые действия: </vt:lpstr>
      <vt:lpstr>Презентация PowerPoint</vt:lpstr>
      <vt:lpstr>Итоги игры </vt:lpstr>
      <vt:lpstr>СПАСИБО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 «Детский сад № 16 комбинированного вида города Новосибирска»  Сюжетно – ролевая игра «Салон красоты»</dc:title>
  <dc:creator>Надя</dc:creator>
  <cp:lastModifiedBy>Надя</cp:lastModifiedBy>
  <cp:revision>24</cp:revision>
  <dcterms:created xsi:type="dcterms:W3CDTF">2021-11-24T07:39:49Z</dcterms:created>
  <dcterms:modified xsi:type="dcterms:W3CDTF">2021-12-07T15:03:43Z</dcterms:modified>
</cp:coreProperties>
</file>